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EB66D9-FE73-415A-A764-44FA62BCFC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3DA1C6-A806-4941-9F19-B07F859A2B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FEATURES OF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UNIVERSAL APPLICATION</a:t>
            </a:r>
          </a:p>
          <a:p>
            <a:r>
              <a:rPr lang="en-US" dirty="0" smtClean="0"/>
              <a:t>2. CONSUMERCENTRIC</a:t>
            </a:r>
          </a:p>
          <a:p>
            <a:r>
              <a:rPr lang="en-US" dirty="0" smtClean="0"/>
              <a:t>3. GOODS, SERVICES &amp; IDEAS</a:t>
            </a:r>
          </a:p>
          <a:p>
            <a:r>
              <a:rPr lang="en-US" dirty="0" smtClean="0"/>
              <a:t>4. ACHIEVEMENT OF ORGANISATIONAL GOALS</a:t>
            </a:r>
          </a:p>
          <a:p>
            <a:r>
              <a:rPr lang="en-US" dirty="0" smtClean="0"/>
              <a:t>5. SYSTEMATIC AND CONTINUOUS PROCESS</a:t>
            </a:r>
          </a:p>
          <a:p>
            <a:r>
              <a:rPr lang="en-US" dirty="0" smtClean="0"/>
              <a:t>6. MARKET SEGMENTATION</a:t>
            </a:r>
          </a:p>
          <a:p>
            <a:r>
              <a:rPr lang="en-US" dirty="0" smtClean="0"/>
              <a:t>7. COMPETITIVE EDGE</a:t>
            </a:r>
          </a:p>
          <a:p>
            <a:r>
              <a:rPr lang="en-US" dirty="0" smtClean="0"/>
              <a:t>8.MARKEING ENVIRONMENT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40</Words>
  <Application>Microsoft Office PowerPoint</Application>
  <PresentationFormat>On-screen Show (4:3)</PresentationFormat>
  <Paragraphs>10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Waveform</vt:lpstr>
      <vt:lpstr>FEATURES OF MARKETING</vt:lpstr>
      <vt:lpstr>FEATURES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OF MARKETING</dc:title>
  <dc:creator>shanti</dc:creator>
  <cp:lastModifiedBy>shanti </cp:lastModifiedBy>
  <cp:revision>4</cp:revision>
  <dcterms:created xsi:type="dcterms:W3CDTF">2020-06-11T06:38:21Z</dcterms:created>
  <dcterms:modified xsi:type="dcterms:W3CDTF">2020-06-11T06:57:46Z</dcterms:modified>
</cp:coreProperties>
</file>